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7848600" cy="102616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深色样式 2 - 强调 5/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-336" y="5046"/>
      </p:cViewPr>
      <p:guideLst>
        <p:guide orient="horz" pos="3232"/>
        <p:guide pos="24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FBA9D-237D-489B-83F5-4C23F74037BD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17725" y="685800"/>
            <a:ext cx="2622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6CED9-6733-450A-B72B-94795AFD26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23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88645" y="3187748"/>
            <a:ext cx="6671310" cy="219959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77290" y="5814907"/>
            <a:ext cx="5494020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508" y="0"/>
            <a:ext cx="1355039" cy="95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112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1321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884936" y="615222"/>
            <a:ext cx="1515216" cy="1310016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36564" y="615222"/>
            <a:ext cx="4417563" cy="1310016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014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140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9985" y="6594029"/>
            <a:ext cx="6671310" cy="20380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19985" y="4349305"/>
            <a:ext cx="6671310" cy="22447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85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36564" y="3582059"/>
            <a:ext cx="2966389" cy="101333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33762" y="3582059"/>
            <a:ext cx="2966390" cy="101333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256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2430" y="410940"/>
            <a:ext cx="7063740" cy="171026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430" y="2296984"/>
            <a:ext cx="3467828" cy="9572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92430" y="3254257"/>
            <a:ext cx="3467828" cy="59122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986980" y="2296984"/>
            <a:ext cx="3469190" cy="9572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986980" y="3254257"/>
            <a:ext cx="3469190" cy="591229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572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418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28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2431" y="408564"/>
            <a:ext cx="2582135" cy="17387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68585" y="408565"/>
            <a:ext cx="4387585" cy="87579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92431" y="2147336"/>
            <a:ext cx="2582135" cy="70192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779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38381" y="7183120"/>
            <a:ext cx="4709160" cy="8480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38381" y="916893"/>
            <a:ext cx="4709160" cy="6156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38381" y="8031128"/>
            <a:ext cx="4709160" cy="12043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92430" y="410940"/>
            <a:ext cx="7063740" cy="1710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430" y="2394374"/>
            <a:ext cx="7063740" cy="6772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92430" y="9510984"/>
            <a:ext cx="1831340" cy="546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FAE2A-3B16-40F0-BE28-6265C63F26A2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681605" y="9510984"/>
            <a:ext cx="2485390" cy="546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624830" y="9510984"/>
            <a:ext cx="1831340" cy="5463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CB52-B366-42E2-A7CF-AAD2971C9D9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508" y="0"/>
            <a:ext cx="1354138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207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92399" y="6066904"/>
            <a:ext cx="5472608" cy="1512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试用</a:t>
            </a:r>
            <a:r>
              <a:rPr lang="zh-CN" altLang="en-US" sz="1100" b="1" dirty="0">
                <a:solidFill>
                  <a:schemeClr val="tx1"/>
                </a:solidFill>
                <a:ea typeface="幼圆" panose="02010509060101010101" pitchFamily="49" charset="-122"/>
              </a:rPr>
              <a:t>结论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  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(         ) </a:t>
            </a:r>
          </a:p>
          <a:p>
            <a:pPr marL="228600" indent="-228600">
              <a:lnSpc>
                <a:spcPct val="150000"/>
              </a:lnSpc>
              <a:buFont typeface="+mj-lt"/>
              <a:buAutoNum type="alphaUcPeriod"/>
            </a:pP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满意 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,  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会使用</a:t>
            </a:r>
            <a:r>
              <a:rPr lang="zh-CN" altLang="en-US" sz="1100" b="1" dirty="0">
                <a:solidFill>
                  <a:schemeClr val="tx1"/>
                </a:solidFill>
                <a:ea typeface="幼圆" panose="02010509060101010101" pitchFamily="49" charset="-122"/>
              </a:rPr>
              <a:t>该产品</a:t>
            </a:r>
            <a:endParaRPr lang="en-US" altLang="zh-CN" sz="1100" b="1" dirty="0">
              <a:solidFill>
                <a:schemeClr val="tx1"/>
              </a:solidFill>
              <a:ea typeface="幼圆" panose="02010509060101010101" pitchFamily="49" charset="-122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lphaUcPeriod"/>
            </a:pP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一般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,   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没有</a:t>
            </a:r>
            <a:r>
              <a:rPr lang="zh-CN" altLang="en-US" sz="1100" b="1" dirty="0">
                <a:solidFill>
                  <a:schemeClr val="tx1"/>
                </a:solidFill>
                <a:ea typeface="幼圆" panose="02010509060101010101" pitchFamily="49" charset="-122"/>
              </a:rPr>
              <a:t>比现在使用的产品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更好，如果价格合适会考虑使用</a:t>
            </a:r>
            <a:endParaRPr lang="en-US" altLang="zh-CN" sz="1100" b="1" dirty="0">
              <a:solidFill>
                <a:schemeClr val="tx1"/>
              </a:solidFill>
              <a:ea typeface="幼圆" panose="02010509060101010101" pitchFamily="49" charset="-122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lphaUcPeriod"/>
            </a:pP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不满意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,   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但如果价格合适，也会考虑使用</a:t>
            </a:r>
            <a:endParaRPr lang="en-US" altLang="zh-CN" sz="1100" b="1" dirty="0" smtClean="0">
              <a:solidFill>
                <a:schemeClr val="tx1"/>
              </a:solidFill>
              <a:ea typeface="幼圆" panose="02010509060101010101" pitchFamily="49" charset="-122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lphaUcPeriod"/>
            </a:pP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不满意 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,  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性能不如现在使用的产品</a:t>
            </a:r>
            <a:r>
              <a:rPr lang="en-US" altLang="zh-CN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, </a:t>
            </a:r>
            <a:r>
              <a:rPr lang="zh-CN" altLang="en-US" sz="1100" b="1" dirty="0" smtClean="0">
                <a:solidFill>
                  <a:schemeClr val="tx1"/>
                </a:solidFill>
                <a:ea typeface="幼圆" panose="02010509060101010101" pitchFamily="49" charset="-122"/>
              </a:rPr>
              <a:t>不愿使用</a:t>
            </a:r>
            <a:endParaRPr lang="en-US" altLang="zh-CN" sz="1100" b="1" dirty="0">
              <a:solidFill>
                <a:schemeClr val="tx1"/>
              </a:solidFill>
              <a:ea typeface="幼圆" panose="02010509060101010101" pitchFamily="49" charset="-122"/>
            </a:endParaRPr>
          </a:p>
          <a:p>
            <a:pPr algn="ctr"/>
            <a:endParaRPr lang="zh-CN" altLang="en-US" sz="1100"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924" y="1386384"/>
            <a:ext cx="6671310" cy="1080120"/>
          </a:xfrm>
        </p:spPr>
        <p:txBody>
          <a:bodyPr>
            <a:normAutofit/>
          </a:bodyPr>
          <a:lstStyle/>
          <a:p>
            <a:r>
              <a:rPr lang="en-US" altLang="zh-CN" sz="3200" b="1" dirty="0" err="1" smtClean="0">
                <a:solidFill>
                  <a:schemeClr val="accent5">
                    <a:lumMod val="75000"/>
                  </a:schemeClr>
                </a:solidFill>
                <a:ea typeface="幼圆" panose="02010509060101010101" pitchFamily="49" charset="-122"/>
              </a:rPr>
              <a:t>Promega</a:t>
            </a:r>
            <a:r>
              <a:rPr lang="en-US" altLang="zh-CN" sz="3200" b="1" dirty="0" smtClean="0">
                <a:solidFill>
                  <a:schemeClr val="accent5">
                    <a:lumMod val="75000"/>
                  </a:schemeClr>
                </a:solidFill>
                <a:ea typeface="幼圆" panose="02010509060101010101" pitchFamily="49" charset="-122"/>
              </a:rPr>
              <a:t> </a:t>
            </a:r>
            <a:r>
              <a:rPr lang="zh-CN" altLang="en-US" sz="3200" b="1" dirty="0" smtClean="0">
                <a:solidFill>
                  <a:schemeClr val="accent5">
                    <a:lumMod val="75000"/>
                  </a:schemeClr>
                </a:solidFill>
                <a:ea typeface="幼圆" panose="02010509060101010101" pitchFamily="49" charset="-122"/>
              </a:rPr>
              <a:t>试 用 装 反 馈 表</a:t>
            </a:r>
            <a:endParaRPr lang="zh-CN" altLang="en-US" sz="3200" b="1" dirty="0">
              <a:solidFill>
                <a:schemeClr val="accent5">
                  <a:lumMod val="75000"/>
                </a:schemeClr>
              </a:solidFill>
              <a:ea typeface="幼圆" panose="020105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64060" y="2322488"/>
            <a:ext cx="406233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ea typeface="幼圆" panose="02010509060101010101" pitchFamily="49" charset="-122"/>
              </a:rPr>
              <a:t>试用产品</a:t>
            </a:r>
            <a:r>
              <a:rPr lang="zh-CN" altLang="en-US" b="1" dirty="0" smtClean="0">
                <a:ea typeface="幼圆" panose="02010509060101010101" pitchFamily="49" charset="-122"/>
              </a:rPr>
              <a:t>：</a:t>
            </a:r>
            <a:r>
              <a:rPr lang="en-US" altLang="zh-CN" b="1" dirty="0" err="1" smtClean="0">
                <a:solidFill>
                  <a:srgbClr val="FFC000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Eastep</a:t>
            </a:r>
            <a:r>
              <a:rPr lang="en-US" altLang="zh-CN" b="1" dirty="0" smtClean="0">
                <a:solidFill>
                  <a:srgbClr val="FFC000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b="1" dirty="0" smtClean="0">
                <a:solidFill>
                  <a:srgbClr val="FFC000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总</a:t>
            </a:r>
            <a:r>
              <a:rPr lang="en-US" altLang="zh-CN" b="1" dirty="0" smtClean="0">
                <a:solidFill>
                  <a:srgbClr val="FFC000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b="1" dirty="0" smtClean="0">
                <a:solidFill>
                  <a:srgbClr val="FFC000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提取试剂盒</a:t>
            </a:r>
            <a:endParaRPr lang="en-US" altLang="zh-CN" b="1" dirty="0">
              <a:solidFill>
                <a:srgbClr val="FFC000"/>
              </a:solidFill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335012"/>
              </p:ext>
            </p:extLst>
          </p:nvPr>
        </p:nvGraphicFramePr>
        <p:xfrm>
          <a:off x="1192399" y="3330600"/>
          <a:ext cx="5472608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试用者姓名</a:t>
                      </a:r>
                      <a:r>
                        <a:rPr lang="en-US" altLang="zh-CN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: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单位：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试用者电话</a:t>
                      </a:r>
                      <a:r>
                        <a:rPr lang="en-US" altLang="zh-CN" sz="11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: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Email: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收到试用装时间</a:t>
                      </a:r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: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收到试用装后的储存条件</a:t>
                      </a:r>
                      <a:r>
                        <a:rPr lang="en-US" altLang="zh-CN" sz="1100" dirty="0" smtClean="0"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: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试用方式</a:t>
                      </a:r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单独使用</a:t>
                      </a:r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与现有产品比较</a:t>
                      </a:r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试用时间</a:t>
                      </a:r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altLang="zh-CN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zh-CN" altLang="en-US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年     月    日</a:t>
                      </a:r>
                      <a:endParaRPr lang="zh-CN" altLang="en-US" sz="1100" dirty="0" smtClean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比较的产品品牌：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比较的试剂盒名称：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比较的试剂盒目录号：</a:t>
                      </a:r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1100" dirty="0"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2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52164" y="18232"/>
            <a:ext cx="3132212" cy="831428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solidFill>
                  <a:srgbClr val="FFC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试用结果</a:t>
            </a:r>
            <a:endParaRPr lang="zh-CN" altLang="en-US" sz="2800" b="1" dirty="0">
              <a:solidFill>
                <a:srgbClr val="FFC000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6984" y="3474616"/>
            <a:ext cx="7063740" cy="37444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1400" b="1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1400" b="1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琼脂糖凝胶</a:t>
            </a:r>
            <a:r>
              <a:rPr lang="zh-CN" altLang="en-US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数据</a:t>
            </a:r>
            <a:r>
              <a:rPr lang="zh-CN" altLang="en-US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贴图</a:t>
            </a:r>
            <a:r>
              <a:rPr lang="zh-CN" altLang="en-US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和</a:t>
            </a:r>
            <a:r>
              <a:rPr lang="en-US" altLang="zh-CN" sz="1400" b="1" smtClean="0">
                <a:latin typeface="幼圆" panose="02010509060101010101" pitchFamily="49" charset="-122"/>
                <a:ea typeface="幼圆" panose="02010509060101010101" pitchFamily="49" charset="-122"/>
              </a:rPr>
              <a:t>/</a:t>
            </a:r>
            <a:r>
              <a:rPr lang="zh-CN" altLang="en-US" sz="1400" b="1" smtClean="0">
                <a:latin typeface="幼圆" panose="02010509060101010101" pitchFamily="49" charset="-122"/>
                <a:ea typeface="幼圆" panose="02010509060101010101" pitchFamily="49" charset="-122"/>
              </a:rPr>
              <a:t>或</a:t>
            </a:r>
            <a:r>
              <a:rPr lang="zh-CN" altLang="en-US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下游应用数据贴图</a:t>
            </a:r>
            <a:r>
              <a:rPr lang="en-US" altLang="zh-CN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zh-CN" altLang="en-US" sz="1400" b="1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</a:t>
            </a:r>
            <a:r>
              <a:rPr lang="en-US" altLang="zh-CN" sz="1400" b="1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qPCR)</a:t>
            </a:r>
            <a:endParaRPr lang="zh-CN" altLang="en-US" sz="14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755948" y="7029896"/>
            <a:ext cx="6264696" cy="278142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400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试用感想或问题描述：</a:t>
            </a:r>
            <a:endParaRPr lang="en-US" altLang="zh-CN" sz="1400" b="1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en-US" altLang="zh-CN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得率是否满足要求？ </a:t>
            </a:r>
            <a:r>
              <a:rPr lang="zh-CN" altLang="en-US" sz="1200" u="sng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            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。</a:t>
            </a:r>
            <a:endParaRPr lang="en-US" altLang="zh-CN" sz="1200" dirty="0" smtClean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en-US" altLang="zh-CN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纯度是否满足要求？ </a:t>
            </a:r>
            <a:r>
              <a:rPr lang="zh-CN" altLang="en-US" sz="1200" u="sng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            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。</a:t>
            </a:r>
            <a:endParaRPr lang="en-US" altLang="zh-CN" sz="1200" dirty="0" smtClean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操作流程是否满足要求？  </a:t>
            </a:r>
            <a:r>
              <a:rPr lang="zh-CN" altLang="en-US" sz="1200" u="sng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           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。</a:t>
            </a:r>
            <a:endParaRPr lang="en-US" altLang="zh-CN" sz="1200" dirty="0" smtClean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12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说明书是否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有指导性，您希望哪里进行改善</a:t>
            </a:r>
            <a:r>
              <a:rPr lang="en-US" altLang="zh-CN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?</a:t>
            </a:r>
            <a:r>
              <a:rPr lang="en-US" altLang="zh-CN" sz="1200" u="sng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。</a:t>
            </a:r>
            <a:endParaRPr lang="en-US" altLang="zh-CN" sz="1200" dirty="0" smtClean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其他感想及问题描述   </a:t>
            </a:r>
            <a:r>
              <a:rPr lang="zh-CN" altLang="en-US" sz="1200" u="sng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                 </a:t>
            </a:r>
            <a:r>
              <a:rPr lang="zh-CN" altLang="en-US" sz="1200" dirty="0" smtClean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。</a:t>
            </a:r>
            <a:endParaRPr lang="zh-CN" altLang="en-US" sz="12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531504"/>
              </p:ext>
            </p:extLst>
          </p:nvPr>
        </p:nvGraphicFramePr>
        <p:xfrm>
          <a:off x="827956" y="1138709"/>
          <a:ext cx="6120679" cy="2047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9845"/>
                <a:gridCol w="2178547"/>
                <a:gridCol w="2282287"/>
              </a:tblGrid>
              <a:tr h="46672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产品</a:t>
                      </a:r>
                      <a:endParaRPr lang="zh-CN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Eastep</a:t>
                      </a:r>
                      <a:r>
                        <a:rPr lang="zh-CN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总</a:t>
                      </a:r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RNA</a:t>
                      </a:r>
                      <a:r>
                        <a:rPr lang="zh-CN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提取试剂盒</a:t>
                      </a:r>
                      <a:endParaRPr lang="zh-CN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其他品牌：</a:t>
                      </a:r>
                      <a:endParaRPr lang="zh-CN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9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样本</a:t>
                      </a:r>
                      <a:r>
                        <a:rPr lang="zh-CN" altLang="en-US" sz="900" u="none" strike="noStrike" dirty="0" smtClean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类型</a:t>
                      </a:r>
                      <a:endParaRPr lang="zh-CN" alt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单次提取样品量</a:t>
                      </a:r>
                      <a:endParaRPr lang="zh-CN" alt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是否用</a:t>
                      </a:r>
                      <a:r>
                        <a:rPr 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DNase</a:t>
                      </a:r>
                      <a:r>
                        <a:rPr lang="zh-CN" alt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处理</a:t>
                      </a:r>
                      <a:endParaRPr lang="zh-CN" alt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43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RNA</a:t>
                      </a:r>
                      <a:r>
                        <a:rPr lang="zh-CN" altLang="en-US" sz="9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得率</a:t>
                      </a:r>
                      <a:endParaRPr lang="zh-CN" alt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3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RNA</a:t>
                      </a:r>
                      <a:r>
                        <a:rPr lang="zh-CN" altLang="en-US" sz="9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纯度</a:t>
                      </a:r>
                      <a:r>
                        <a:rPr lang="en-US" altLang="zh-CN" sz="900" u="none" strike="noStrike" dirty="0" smtClean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(A260/A280</a:t>
                      </a:r>
                      <a:r>
                        <a:rPr lang="en-US" altLang="zh-CN" sz="9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)</a:t>
                      </a:r>
                      <a:endParaRPr lang="en-US" altLang="zh-CN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>
                          <a:effectLst/>
                          <a:latin typeface="Arial" panose="020B0604020202020204" pitchFamily="34" charset="0"/>
                          <a:ea typeface="幼圆" panose="02010509060101010101" pitchFamily="49" charset="-122"/>
                          <a:cs typeface="Arial" panose="020B0604020202020204" pitchFamily="34" charset="0"/>
                        </a:rPr>
                        <a:t>　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幼圆" panose="0201050906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26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216</Words>
  <Application>Microsoft Office PowerPoint</Application>
  <PresentationFormat>自定义</PresentationFormat>
  <Paragraphs>44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Promega 试 用 装 反 馈 表</vt:lpstr>
      <vt:lpstr>试用结果</vt:lpstr>
    </vt:vector>
  </TitlesOfParts>
  <Company>Promega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Promega 试用装反馈表</dc:title>
  <dc:creator>Xinghui Zhou</dc:creator>
  <cp:lastModifiedBy>Chang Liu</cp:lastModifiedBy>
  <cp:revision>38</cp:revision>
  <dcterms:created xsi:type="dcterms:W3CDTF">2013-11-08T05:08:54Z</dcterms:created>
  <dcterms:modified xsi:type="dcterms:W3CDTF">2014-09-11T05:50:40Z</dcterms:modified>
</cp:coreProperties>
</file>